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93" r:id="rId15"/>
    <p:sldId id="292" r:id="rId16"/>
    <p:sldId id="294" r:id="rId17"/>
    <p:sldId id="295" r:id="rId18"/>
    <p:sldId id="296" r:id="rId19"/>
    <p:sldId id="304" r:id="rId20"/>
    <p:sldId id="305" r:id="rId21"/>
    <p:sldId id="298" r:id="rId22"/>
    <p:sldId id="308" r:id="rId23"/>
    <p:sldId id="306" r:id="rId24"/>
    <p:sldId id="30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44" autoAdjust="0"/>
    <p:restoredTop sz="94660"/>
  </p:normalViewPr>
  <p:slideViewPr>
    <p:cSldViewPr>
      <p:cViewPr>
        <p:scale>
          <a:sx n="60" d="100"/>
          <a:sy n="60" d="100"/>
        </p:scale>
        <p:origin x="-145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48F86C-2867-4682-9182-D2AA428F82A4}" type="datetimeFigureOut">
              <a:rPr lang="ar-IQ" smtClean="0"/>
              <a:t>04/02/1445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E4CF32-9BAB-4409-B0EC-1D9DF86AC15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6192688" cy="1605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Hanaa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Salman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Kadhum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Pathological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Anylasis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Collage of science- University of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IQ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PHYSIOLOGY 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LEC1</a:t>
            </a:r>
            <a:endParaRPr lang="ar-IQ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Endocrine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Endocrine tissue is made up essentially of cells that produce secretions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are poured directly into blood. The secretions of the endocrine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cells are called hormones. Some organs are entirely endocrine in function.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referred to as endocrine glands (or ductless glands). Those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traditionally included under this heading are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hypophysis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cerebral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(pituitary gland), the pineal gland, the thyroid gland, the parathyroid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glands, and the suprarenal (adrenal) glands. Groups of endocrine cells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be present in the organs that have other functions. These include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islets of Langerhans of pancreas, the interstitial cells of the testis,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follicles and corpora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ovaries. Hormones are also produced by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cells in the kidney, the thymus and the placenta. Some workers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describe the liver as being partly an endocrine gland.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Blood and immune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Blood is regarded as a modified connective tissue because the cellular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elements in it are separated by a considerable amount of ‘intercellular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substance’ and because some of the cells in it have close affinities to cells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general connective tissue.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Circulating blood normally contains three main types of cells which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 their respective physiologic functions: (i) the red cells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(erythrocytes) are largely concerned with oxygen transport, (ii) the white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cells (leucocytes) play various roles in the body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against infection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tissue injury, and (iii) platelets (thrombocytes) which are primarily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involved in maintaining integrity of blood vessels and in preventing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blood loss. Detailed physiology of each organ system is considered in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relevant chapters.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Internal environment and homeostasis</a:t>
            </a:r>
          </a:p>
          <a:p>
            <a:pPr marL="0" indent="0" algn="l" rtl="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Internal environment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Claude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Bernarde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(1949), the great French physiologist, introduced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term internal environment of the body or the milieu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interieur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extracellular fluid (ECF) of the body. He said so since all the body cells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essentially depend upon the ECF for maintenance of cellular life. Cells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capable of living, growing and performing their special functions so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 as the proper concentration of oxygen, glucose, different ions,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amino acids, fatty substances and other constituents are available in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internal environment.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composition of extracellular fluid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-a-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intracellular fluid has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been discussed in the just preceding pages.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57214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Homeostasis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Homeostasis’ refers to the maintenance of constant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internal environment of the body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homeo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same; stasis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standing). Importance of internal environment was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notified by the great biologist of 19th century Claude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Bernard. Internal environment in the body is the extracellular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fluid (ECF) in which the cells live. It is the fluid outside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 and it constantly moves throughout the body. It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includes blood, which circulates in the vascular system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fluid present in between the cells called interstitial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Fluid.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19256" cy="590465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ECF contains nutrients, ions and all other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substances necessary for the survival of the cells.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Normal healthy living of large organisms including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 beings depends upon the constant maintenance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internal environment within the physiological limits.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internal environment deviates beyond the set limits,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body suffers from malfunction or dysfunction. Therefore,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ultimate goal of an organism is to have a normal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healthy living, which is achieved by the maintenance of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internal environment within set limits</a:t>
            </a:r>
            <a:r>
              <a:rPr lang="en-US" sz="1600" dirty="0"/>
              <a:t>.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34758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91264" cy="6264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factors involved in the maintenance of internal environment can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 summarized as: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Maintenance of pH of ECF (acid–base balance),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Regulation of temperature,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Maintenance of water and electrolyte balance,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Supply of nutrients, oxygen, enzymes and hormones and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Removal of metabolic and other waste products.</a:t>
            </a:r>
          </a:p>
          <a:p>
            <a:pPr marL="0" indent="0" algn="l" rtl="0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9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24936" cy="612068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COMPONENTS OF HOMEOSTATIC SYSTEM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Homeostatic system in the body acts through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selfregulating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devices, which operate in a cyclic manner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cycle includes four components: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Sensors or detectors, which recognize the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deviation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Transmission of this message to a control center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Transmission of information from the control center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the effectors for correcting the deviation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Transmission of the message or information may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an electrical process in the form of impulses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through nerves or a chemical process mainly in the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of hormones through blood and body fluids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Effectors, which correct the deviation.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61513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Feedback is a process in which some proportion of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output signal of a system is fed (passed) back to the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input. This is done more often intentionally in order to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control the behavior pattern of the system. Whenever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any change occurs, system receives and reacts to two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types of feedback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1. Negative feedback</a:t>
            </a:r>
          </a:p>
          <a:p>
            <a:pPr marL="0" indent="0" algn="l" rtl="0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Positive feedback.</a:t>
            </a:r>
            <a:endParaRPr lang="ar-IQ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1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612068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NEGATIVE FEEDBACK</a:t>
            </a:r>
          </a:p>
          <a:p>
            <a:pPr marL="0" indent="0" algn="just" defTabSz="1403350" rtl="0">
              <a:lnSpc>
                <a:spcPct val="120000"/>
              </a:lnSpc>
              <a:buClr>
                <a:srgbClr val="D34817"/>
              </a:buClr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Negative feedback is the one to which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system reacts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such a way as to arrest the change or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reverse 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direction of change. After receiving a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message, effectors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send negative feedback signals back to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system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Now, the system stabilizes its own function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makes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attempt to maintain homeostasis. Many homeostatic mechanisms in the body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 through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negative feedback. For example, thyroid-stimulating hormone (TSH) released from pituitary gland stimulates thyroid gland to secrete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When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level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increases in blood, it inhibits the secretion 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TSH from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pituitary so that, the secretion of thyroxin from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thyroid gland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decreases. On the other hand, if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thyroxine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rtl="0">
              <a:lnSpc>
                <a:spcPct val="120000"/>
              </a:lnSpc>
              <a:buClr>
                <a:srgbClr val="D34817"/>
              </a:buClr>
              <a:buNone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secretion is less, its low blood level induces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pituitary gland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release TSH. Now, TSH stimulates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thyroid gland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secrete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IQ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1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2350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Physiology, in simple terms, refers to the study of normal functioning of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living structures. The human physiology is concerned with the way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various systems of the human body function, and the way each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contributes to the functions of the body as a whole. In other words,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human physiology is concerned with specific characteristics and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mechanisms of the human body that make it a living being, and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mechanisms which help in adaptation and homeostasis, which are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fundamental features of life.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general physiology envisages the general concepts and principles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are basic to the functions of all the systems. As we know,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fundamental unit of human body is a cell;, therefore, this section includes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short review of fundamental aspect of the cell physiology. Before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studying the general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biophysiological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processes and the cell physiology,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will be worthwhile to have a brief knowledge about the functional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organization, composition and internal environment of the human body.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6043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507288" cy="597666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 FEEDBACK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Positive feedback is the one to which the system reacts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such a way as to increase the intensity of the change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the same direction. Positive feedback is less common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than the negative feedback. However, it has its own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significance particularly during emergency conditions.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One of the positive feedbacks occurs during the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blood clotting. Blood clotting is necessary to arrest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bleeding during injury and it occurs 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three stages.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6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19268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three stages are: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activator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ii. Conversion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into thrombin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iii. Conversion of fibrinogen into fibrin.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Thrombin formed in the second stage stimulates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formation of more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activator in addition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converting fibrinogen into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fibrin 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causes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formation of more and more amount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activator so that the blood clotting process is accelerated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blood loss is prevented quickly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Other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processes where positive feedback occurs are milk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ejection reflex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parturition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both the processes involve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oxytocin secretion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7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91264" cy="6264696"/>
          </a:xfrm>
        </p:spPr>
        <p:txBody>
          <a:bodyPr/>
          <a:lstStyle/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 of different systems of the body in homeostasis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Almost all the systems of the human body play vital roles in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maintenance of the internal environment. The outlines of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contributions to different mechanisms of homeostasis made by different functional systems of the body are summarized.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1. Transport of extracellular fluid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circulatory system plays the most vital role in the transport of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extracellular fluid (ECF) in the body. In this way, the ECF everywhere in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body, both the plasma and interstitial fluid, is continually being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mixed, thereby maintaining almost complete homogeneity throughout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body.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2. Supply of oxygen and nutrients to ECF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nutrients and oxygen are must to provide energy for various cell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activities for the growth of the tissue. The respiratory system, digestive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system, circulatory system and the musculoskeletal system play major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roles in the supply of adequate amount of oxygen and nutrients.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Hormones play an essential role in the metabolism of nutrients and other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substances necessary for the cells.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3. Removal of metabolic end products and waste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Kidneys and other excretory organs are involved in the excretion of end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products of metabolism and other waste products. Respiratory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plays a role in the removal of carbon dioxide from the body.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4. Water and electrolyte balance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body is maintained by a combined effort of kidneys, skin, lungs,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salivary secretion and digestive system.</a:t>
            </a:r>
          </a:p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5. The pH of blood and acid–base balance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maintained by the respiratory system, kidneys, blood and the various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buffer systems in the body.</a:t>
            </a:r>
          </a:p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6. The temperature of the body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maintained affirmably by a combined effort of the skin, cardiovascular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system, respiratory system, digestive system, excretory system, skeletal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 system and the nervous system.</a:t>
            </a:r>
          </a:p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7. Regulation of body functions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very important for homeostasis. The nervous system and the hormonal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 of regulation play key roles. The autonomic nervous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regulates all the vegetative functions of the body essential for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homeostasis.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8. Reproduction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Reproduction is not considered a homeostatic function. However, it does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help to maintain static conditions by generating new beings to take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place of those that are dying. This perhaps sounds like a permissive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usage of the term homeostasis, but it does illustrate that, essentially all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body structures are so organized that they help to maintain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automaticity and continuity of life.</a:t>
            </a:r>
          </a:p>
        </p:txBody>
      </p:sp>
    </p:spTree>
    <p:extLst>
      <p:ext uri="{BB962C8B-B14F-4D97-AF65-F5344CB8AC3E}">
        <p14:creationId xmlns:p14="http://schemas.microsoft.com/office/powerpoint/2010/main" val="2786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 organization of the human body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human body is actually a social order of about 100 trillion cells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organized into different functional structures, some of which are called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organs, some organs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combinedly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form a system. For convenience of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description, the human body can be considered to be functionally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organized into various systems.</a:t>
            </a:r>
          </a:p>
          <a:p>
            <a:pPr marL="0" indent="0" algn="l" rtl="0">
              <a:buNone/>
            </a:pP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Skin and its appendages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outermost covering of the human body. Its appendages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include hairs, nails, sebaceous glands and sweat glands. In addition to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providing mechanical protection to the underlying tissues, the skin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performs following important functions: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7992888" cy="586551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acts as a physical barrier against entry of micro-organisms and other substances.</a:t>
            </a:r>
          </a:p>
          <a:p>
            <a:pPr algn="l" rtl="0">
              <a:buFont typeface="Wingdings" pitchFamily="2" charset="2"/>
              <a:buChar char="q"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prevents loss of water from the body.</a:t>
            </a:r>
          </a:p>
          <a:p>
            <a:pPr algn="l" rtl="0">
              <a:buFont typeface="Wingdings" pitchFamily="2" charset="2"/>
              <a:buChar char="q"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is a very important sensory organ, containing receptors for touch and related sensations.</a:t>
            </a:r>
          </a:p>
          <a:p>
            <a:pPr algn="l" rtl="0">
              <a:buFont typeface="Wingdings" pitchFamily="2" charset="2"/>
              <a:buChar char="q"/>
            </a:pP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plays an important role in regulating body temperature.</a:t>
            </a:r>
            <a:endParaRPr lang="ar-IQ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Skeletal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basic framework of the body is provided by a large number of bones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collectively form the skeleton. At joints, the bones are united to each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by fibrous bands called ligaments. In addition to the bones and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joints, the skeletal system also includes the cartilages present in the body.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Muscle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Overlying and usually attached to the bones are various muscles.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Muscles are composed of many elongated cells called muscle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able to contract and relax. Three distinct types of muscles can be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identified, and they are skeletal muscles, smooth muscles and cardiac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muscles.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Nervous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nervous system is made up, predominantly, of tissue that has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special property of being able to conduct impulses rapidly from one part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body to another. The specialized cells that constitute the functional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units of the nervous system are called neurons. The nervous system may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divided into: (i) the central nervous system, made up of brain and spinal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cord, and (ii) the peripheral nervous system, consisting of the peripheral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nerves and the ganglia associated with them. The nerves supplying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body wall and limbs are often called cerebrospinal nerves. The nerves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supplying the viscera, along with the parts of the brain and spinal cord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related to them, constitute the autonomic nervous system. The autonomic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nervous system is subdivided into two major parts: the sympathetic and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parasympathetic nervous system.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Cardiovascular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cardiovascular system consists of the heart and the blood vessels.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blood vessels that take blood from the heart to various tissues are called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arteries. The smallest arteries are called arterioles. Arterioles open into a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of capillaries that perfuse the tissues. Exchange of various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substances between the blood and the tissues take place through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walls of capillaries. In some situations, capillaries are replaced by slightly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vessels called sinusoids. Blood from capillaries (or from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sinusoids) is collected by small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join to form veins. The veins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return blood to the heart.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58655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800" dirty="0" smtClean="0"/>
          </a:p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Respiratory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respiratory system consists of the lungs and the passages through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air reaches them. The passages are nasal cavities, the pharynx,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trachea, the bronchi and their intrapulmonary continuations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Digestive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digestive or the so-called alimentary system includes all those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structures that are concerned with eating, and with the digestion and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absorption of food. The system consists of an alimentary canal which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starts at the mouth and ends at the anus. The alimentary canal includes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oral cavity, pharynx,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oesophagus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stomach, small intestine and large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intestine. Other structures included in the digestive system are the liver,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gall bladder and the pancreas.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03200"/>
            <a:ext cx="8229600" cy="5922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Excretory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Excretion is the removal of waste products of metabolism from the body.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Egestion (or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defaecation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the removal of undigested food from the gut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is not regarded as excretion because the material taken into the gut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through the mouth is not made by the body itself. The organs forming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excretory system are the kidney, the ureters, the bladder and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urethra.</a:t>
            </a:r>
          </a:p>
          <a:p>
            <a:pPr marL="0" indent="0" algn="l" rtl="0"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Reproductive system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Reproduction is the production of a new generation of individuals of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species. It involves the transmission of genetic material from one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generation to the next. The male reproductive organs are the testis,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epididymis,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ductus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deferens, and the seminal vesicles (which are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paired), and the prostate, the male urethra and the penis (which are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unpaired). The female reproductive organs are the right and left ovaries and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uterine tubes, the uterus, the vagina, the external genitalia and the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mammary glands.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</TotalTime>
  <Words>2597</Words>
  <Application>Microsoft Office PowerPoint</Application>
  <PresentationFormat>عرض على الشاشة (3:4)‏</PresentationFormat>
  <Paragraphs>263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موازنة</vt:lpstr>
      <vt:lpstr>PHYSIOLOGY  LEC1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المستقبل للحاسبات - سنجار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</dc:creator>
  <cp:lastModifiedBy>le</cp:lastModifiedBy>
  <cp:revision>27</cp:revision>
  <dcterms:created xsi:type="dcterms:W3CDTF">2020-11-20T19:03:53Z</dcterms:created>
  <dcterms:modified xsi:type="dcterms:W3CDTF">2023-08-20T15:17:06Z</dcterms:modified>
</cp:coreProperties>
</file>